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 Black"/>
      <p:bold r:id="rId19"/>
      <p:boldItalic r:id="rId20"/>
    </p:embeddedFont>
    <p:embeddedFont>
      <p:font typeface="Montserrat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gNQIolmqkZq4lKfhWa+asNBQ1K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Black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Black-bold.fntdata"/><Relationship Id="rId6" Type="http://schemas.openxmlformats.org/officeDocument/2006/relationships/slide" Target="slides/slide1.xml"/><Relationship Id="rId18" Type="http://schemas.openxmlformats.org/officeDocument/2006/relationships/font" Target="fonts/Montserrat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81b6ddc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a81b6ddc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1" Type="http://schemas.openxmlformats.org/officeDocument/2006/relationships/image" Target="../media/image10.png"/><Relationship Id="rId10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5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7" Type="http://schemas.openxmlformats.org/officeDocument/2006/relationships/image" Target="../media/image1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515220" y="-581310"/>
            <a:ext cx="18803220" cy="11776948"/>
            <a:chOff x="0" y="0"/>
            <a:chExt cx="25070960" cy="15702596"/>
          </a:xfrm>
        </p:grpSpPr>
        <p:sp>
          <p:nvSpPr>
            <p:cNvPr id="85" name="Google Shape;85;p1"/>
            <p:cNvSpPr/>
            <p:nvPr/>
          </p:nvSpPr>
          <p:spPr>
            <a:xfrm flipH="1" rot="10800000">
              <a:off x="686960" y="632547"/>
              <a:ext cx="8533415" cy="15070049"/>
            </a:xfrm>
            <a:custGeom>
              <a:rect b="b" l="l" r="r" t="t"/>
              <a:pathLst>
                <a:path extrusionOk="0" h="15070049" w="8533415">
                  <a:moveTo>
                    <a:pt x="0" y="15070048"/>
                  </a:moveTo>
                  <a:lnTo>
                    <a:pt x="8533415" y="15070048"/>
                  </a:lnTo>
                  <a:lnTo>
                    <a:pt x="8533415" y="0"/>
                  </a:lnTo>
                  <a:lnTo>
                    <a:pt x="0" y="0"/>
                  </a:lnTo>
                  <a:lnTo>
                    <a:pt x="0" y="1507004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6" name="Google Shape;86;p1"/>
            <p:cNvSpPr/>
            <p:nvPr/>
          </p:nvSpPr>
          <p:spPr>
            <a:xfrm>
              <a:off x="18495117" y="6691518"/>
              <a:ext cx="6566787" cy="7823875"/>
            </a:xfrm>
            <a:custGeom>
              <a:rect b="b" l="l" r="r" t="t"/>
              <a:pathLst>
                <a:path extrusionOk="0" h="7823875" w="6566787">
                  <a:moveTo>
                    <a:pt x="0" y="0"/>
                  </a:moveTo>
                  <a:lnTo>
                    <a:pt x="6566787" y="0"/>
                  </a:lnTo>
                  <a:lnTo>
                    <a:pt x="6566787" y="7823875"/>
                  </a:lnTo>
                  <a:lnTo>
                    <a:pt x="0" y="78238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 amt="90000"/>
              </a:blip>
              <a:stretch>
                <a:fillRect b="-34127" l="-3213" r="-22429" t="0"/>
              </a:stretch>
            </a:blipFill>
            <a:ln>
              <a:noFill/>
            </a:ln>
          </p:spPr>
        </p:sp>
        <p:grpSp>
          <p:nvGrpSpPr>
            <p:cNvPr id="87" name="Google Shape;87;p1"/>
            <p:cNvGrpSpPr/>
            <p:nvPr/>
          </p:nvGrpSpPr>
          <p:grpSpPr>
            <a:xfrm>
              <a:off x="18495117" y="827076"/>
              <a:ext cx="6575842" cy="1573290"/>
              <a:chOff x="0" y="-19050"/>
              <a:chExt cx="1003473" cy="240084"/>
            </a:xfrm>
          </p:grpSpPr>
          <p:sp>
            <p:nvSpPr>
              <p:cNvPr id="88" name="Google Shape;88;p1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65750" lIns="65750" spcFirstLastPara="1" rIns="65750" wrap="square" tIns="6575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" name="Google Shape;90;p1"/>
            <p:cNvSpPr/>
            <p:nvPr/>
          </p:nvSpPr>
          <p:spPr>
            <a:xfrm>
              <a:off x="21861518" y="98663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91" name="Google Shape;91;p1"/>
            <p:cNvSpPr/>
            <p:nvPr/>
          </p:nvSpPr>
          <p:spPr>
            <a:xfrm>
              <a:off x="18495117" y="77508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2" name="Google Shape;92;p1"/>
            <p:cNvCxnSpPr/>
            <p:nvPr/>
          </p:nvCxnSpPr>
          <p:spPr>
            <a:xfrm>
              <a:off x="686960" y="14271913"/>
              <a:ext cx="24384000" cy="25400"/>
            </a:xfrm>
            <a:prstGeom prst="straightConnector1">
              <a:avLst/>
            </a:prstGeom>
            <a:noFill/>
            <a:ln cap="flat" cmpd="sng" w="50800">
              <a:solidFill>
                <a:srgbClr val="95B399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93" name="Google Shape;93;p1"/>
            <p:cNvSpPr/>
            <p:nvPr/>
          </p:nvSpPr>
          <p:spPr>
            <a:xfrm>
              <a:off x="21428177" y="13119480"/>
              <a:ext cx="3642783" cy="2355666"/>
            </a:xfrm>
            <a:custGeom>
              <a:rect b="b" l="l" r="r" t="t"/>
              <a:pathLst>
                <a:path extrusionOk="0" h="2355666" w="3642783">
                  <a:moveTo>
                    <a:pt x="0" y="0"/>
                  </a:moveTo>
                  <a:lnTo>
                    <a:pt x="3642783" y="0"/>
                  </a:lnTo>
                  <a:lnTo>
                    <a:pt x="3642783" y="2355666"/>
                  </a:lnTo>
                  <a:lnTo>
                    <a:pt x="0" y="2355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 amt="70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1"/>
            <p:cNvSpPr txBox="1"/>
            <p:nvPr/>
          </p:nvSpPr>
          <p:spPr>
            <a:xfrm>
              <a:off x="9400855" y="6542997"/>
              <a:ext cx="7260431" cy="783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0000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Título do trabalho</a:t>
              </a: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6639787" y="7269013"/>
              <a:ext cx="12778780" cy="1377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Autor/a</a:t>
              </a:r>
              <a:endParaRPr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00" u="none" cap="none" strike="noStrik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Orientador/a</a:t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703647" y="775080"/>
              <a:ext cx="5800717" cy="5800717"/>
            </a:xfrm>
            <a:custGeom>
              <a:rect b="b" l="l" r="r" t="t"/>
              <a:pathLst>
                <a:path extrusionOk="0" h="5800717" w="5800717">
                  <a:moveTo>
                    <a:pt x="0" y="0"/>
                  </a:moveTo>
                  <a:lnTo>
                    <a:pt x="5800717" y="0"/>
                  </a:lnTo>
                  <a:lnTo>
                    <a:pt x="5800717" y="5800717"/>
                  </a:lnTo>
                  <a:lnTo>
                    <a:pt x="0" y="58007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7" name="Google Shape;97;p1"/>
            <p:cNvSpPr/>
            <p:nvPr/>
          </p:nvSpPr>
          <p:spPr>
            <a:xfrm rot="2341866">
              <a:off x="1133017" y="959047"/>
              <a:ext cx="4941977" cy="5349907"/>
            </a:xfrm>
            <a:custGeom>
              <a:rect b="b" l="l" r="r" t="t"/>
              <a:pathLst>
                <a:path extrusionOk="0" h="5349907" w="4941977">
                  <a:moveTo>
                    <a:pt x="0" y="0"/>
                  </a:moveTo>
                  <a:lnTo>
                    <a:pt x="4941977" y="0"/>
                  </a:lnTo>
                  <a:lnTo>
                    <a:pt x="4941977" y="5349908"/>
                  </a:lnTo>
                  <a:lnTo>
                    <a:pt x="0" y="5349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98" name="Google Shape;98;p1"/>
            <p:cNvCxnSpPr/>
            <p:nvPr/>
          </p:nvCxnSpPr>
          <p:spPr>
            <a:xfrm>
              <a:off x="6004727" y="3114685"/>
              <a:ext cx="0" cy="1336442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" name="Google Shape;99;p1"/>
            <p:cNvSpPr/>
            <p:nvPr/>
          </p:nvSpPr>
          <p:spPr>
            <a:xfrm>
              <a:off x="1504159" y="5193097"/>
              <a:ext cx="4512835" cy="891285"/>
            </a:xfrm>
            <a:custGeom>
              <a:rect b="b" l="l" r="r" t="t"/>
              <a:pathLst>
                <a:path extrusionOk="0" h="891285" w="4512835">
                  <a:moveTo>
                    <a:pt x="0" y="0"/>
                  </a:moveTo>
                  <a:lnTo>
                    <a:pt x="4512835" y="0"/>
                  </a:lnTo>
                  <a:lnTo>
                    <a:pt x="4512835" y="891285"/>
                  </a:lnTo>
                  <a:lnTo>
                    <a:pt x="0" y="8912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00" name="Google Shape;100;p1"/>
            <p:cNvCxnSpPr/>
            <p:nvPr/>
          </p:nvCxnSpPr>
          <p:spPr>
            <a:xfrm>
              <a:off x="1505391" y="4438937"/>
              <a:ext cx="950766" cy="27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1"/>
            <p:cNvCxnSpPr/>
            <p:nvPr/>
          </p:nvCxnSpPr>
          <p:spPr>
            <a:xfrm>
              <a:off x="1505391" y="3096400"/>
              <a:ext cx="0" cy="1354727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2" name="Google Shape;102;p1"/>
            <p:cNvCxnSpPr/>
            <p:nvPr/>
          </p:nvCxnSpPr>
          <p:spPr>
            <a:xfrm flipH="1">
              <a:off x="5049084" y="3114685"/>
              <a:ext cx="967834" cy="6095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1"/>
            <p:cNvCxnSpPr/>
            <p:nvPr/>
          </p:nvCxnSpPr>
          <p:spPr>
            <a:xfrm rot="10800000">
              <a:off x="1505392" y="3108590"/>
              <a:ext cx="950766" cy="12190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4" name="Google Shape;104;p1"/>
            <p:cNvSpPr txBox="1"/>
            <p:nvPr/>
          </p:nvSpPr>
          <p:spPr>
            <a:xfrm>
              <a:off x="2456157" y="4307487"/>
              <a:ext cx="2592926" cy="234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1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105" name="Google Shape;105;p1"/>
            <p:cNvCxnSpPr/>
            <p:nvPr/>
          </p:nvCxnSpPr>
          <p:spPr>
            <a:xfrm flipH="1" rot="10800000">
              <a:off x="5049084" y="4438937"/>
              <a:ext cx="945887" cy="27"/>
            </a:xfrm>
            <a:prstGeom prst="straightConnector1">
              <a:avLst/>
            </a:prstGeom>
            <a:noFill/>
            <a:ln cap="flat" cmpd="sng" w="381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6" name="Google Shape;106;p1"/>
            <p:cNvSpPr/>
            <p:nvPr/>
          </p:nvSpPr>
          <p:spPr>
            <a:xfrm>
              <a:off x="3244462" y="1771513"/>
              <a:ext cx="1016316" cy="1016316"/>
            </a:xfrm>
            <a:custGeom>
              <a:rect b="b" l="l" r="r" t="t"/>
              <a:pathLst>
                <a:path extrusionOk="0" h="1016316" w="1016316">
                  <a:moveTo>
                    <a:pt x="0" y="0"/>
                  </a:moveTo>
                  <a:lnTo>
                    <a:pt x="1016317" y="0"/>
                  </a:lnTo>
                  <a:lnTo>
                    <a:pt x="1016317" y="1016316"/>
                  </a:lnTo>
                  <a:lnTo>
                    <a:pt x="0" y="10163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7" name="Google Shape;107;p1"/>
            <p:cNvSpPr txBox="1"/>
            <p:nvPr/>
          </p:nvSpPr>
          <p:spPr>
            <a:xfrm>
              <a:off x="1553446" y="3449261"/>
              <a:ext cx="4398348" cy="721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81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2456157" y="2924354"/>
              <a:ext cx="2592926" cy="3642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54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595891" y="4895375"/>
              <a:ext cx="4495916" cy="59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8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5818749" y="2482066"/>
              <a:ext cx="15169449" cy="17434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Universidade Estadual do Maranhão - UEMA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Programa de Pós-Graduação em Educação - PPGE</a:t>
              </a:r>
              <a:endParaRPr/>
            </a:p>
            <a:p>
              <a:pPr indent="0" lvl="0" marL="0" marR="0" rtl="0" algn="ctr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Mestrado Profissional em Educação</a:t>
              </a:r>
              <a:endParaRPr/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1300386" y="12883489"/>
              <a:ext cx="3457583" cy="967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Cidade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799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2024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11" t="-1440253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8" name="Google Shape;118;p2"/>
          <p:cNvGrpSpPr/>
          <p:nvPr/>
        </p:nvGrpSpPr>
        <p:grpSpPr>
          <a:xfrm>
            <a:off x="13247451" y="339886"/>
            <a:ext cx="4931882" cy="1377629"/>
            <a:chOff x="0" y="0"/>
            <a:chExt cx="6575842" cy="1836838"/>
          </a:xfrm>
        </p:grpSpPr>
        <p:grpSp>
          <p:nvGrpSpPr>
            <p:cNvPr id="119" name="Google Shape;119;p2"/>
            <p:cNvGrpSpPr/>
            <p:nvPr/>
          </p:nvGrpSpPr>
          <p:grpSpPr>
            <a:xfrm>
              <a:off x="0" y="51996"/>
              <a:ext cx="6575842" cy="1573290"/>
              <a:chOff x="0" y="-19050"/>
              <a:chExt cx="1003473" cy="240084"/>
            </a:xfrm>
          </p:grpSpPr>
          <p:sp>
            <p:nvSpPr>
              <p:cNvPr id="120" name="Google Shape;120;p2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2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123" name="Google Shape;123;p2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24" name="Google Shape;124;p2"/>
          <p:cNvGrpSpPr/>
          <p:nvPr/>
        </p:nvGrpSpPr>
        <p:grpSpPr>
          <a:xfrm>
            <a:off x="-179546" y="-672733"/>
            <a:ext cx="3058555" cy="3084010"/>
            <a:chOff x="0" y="0"/>
            <a:chExt cx="4078073" cy="4112014"/>
          </a:xfrm>
        </p:grpSpPr>
        <p:sp>
          <p:nvSpPr>
            <p:cNvPr id="125" name="Google Shape;125;p2"/>
            <p:cNvSpPr/>
            <p:nvPr/>
          </p:nvSpPr>
          <p:spPr>
            <a:xfrm rot="2341866">
              <a:off x="641026" y="542600"/>
              <a:ext cx="2796020" cy="3026814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6" name="Google Shape;126;p2"/>
            <p:cNvCxnSpPr/>
            <p:nvPr/>
          </p:nvCxnSpPr>
          <p:spPr>
            <a:xfrm>
              <a:off x="3142971" y="1802230"/>
              <a:ext cx="0" cy="666829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7" name="Google Shape;127;p2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28" name="Google Shape;128;p2"/>
            <p:cNvCxnSpPr/>
            <p:nvPr/>
          </p:nvCxnSpPr>
          <p:spPr>
            <a:xfrm>
              <a:off x="897990" y="2462976"/>
              <a:ext cx="474393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2"/>
            <p:cNvCxnSpPr/>
            <p:nvPr/>
          </p:nvCxnSpPr>
          <p:spPr>
            <a:xfrm>
              <a:off x="897990" y="1793106"/>
              <a:ext cx="0" cy="67595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2"/>
            <p:cNvCxnSpPr/>
            <p:nvPr/>
          </p:nvCxnSpPr>
          <p:spPr>
            <a:xfrm flipH="1">
              <a:off x="2666145" y="1802230"/>
              <a:ext cx="482909" cy="3041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2"/>
            <p:cNvCxnSpPr/>
            <p:nvPr/>
          </p:nvCxnSpPr>
          <p:spPr>
            <a:xfrm rot="10800000">
              <a:off x="897990" y="1799188"/>
              <a:ext cx="474393" cy="608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2" name="Google Shape;132;p2"/>
            <p:cNvSpPr txBox="1"/>
            <p:nvPr/>
          </p:nvSpPr>
          <p:spPr>
            <a:xfrm>
              <a:off x="1372382" y="2392596"/>
              <a:ext cx="1293762" cy="12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133" name="Google Shape;133;p2"/>
            <p:cNvCxnSpPr/>
            <p:nvPr/>
          </p:nvCxnSpPr>
          <p:spPr>
            <a:xfrm flipH="1" rot="10800000">
              <a:off x="2666145" y="2462976"/>
              <a:ext cx="471958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4" name="Google Shape;134;p2"/>
            <p:cNvSpPr txBox="1"/>
            <p:nvPr/>
          </p:nvSpPr>
          <p:spPr>
            <a:xfrm>
              <a:off x="921967" y="1969169"/>
              <a:ext cx="2194593" cy="360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372382" y="1702470"/>
              <a:ext cx="1293762" cy="18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2"/>
            <p:cNvSpPr txBox="1"/>
            <p:nvPr/>
          </p:nvSpPr>
          <p:spPr>
            <a:xfrm>
              <a:off x="943145" y="2690720"/>
              <a:ext cx="2243275" cy="297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sp>
        <p:nvSpPr>
          <p:cNvPr id="138" name="Google Shape;138;p2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9" name="Google Shape;139;p2"/>
          <p:cNvCxnSpPr/>
          <p:nvPr/>
        </p:nvCxnSpPr>
        <p:spPr>
          <a:xfrm>
            <a:off x="0" y="10122625"/>
            <a:ext cx="18179333" cy="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0" name="Google Shape;140;p2"/>
          <p:cNvSpPr/>
          <p:nvPr/>
        </p:nvSpPr>
        <p:spPr>
          <a:xfrm>
            <a:off x="15447246" y="923925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2"/>
          <p:cNvSpPr txBox="1"/>
          <p:nvPr/>
        </p:nvSpPr>
        <p:spPr>
          <a:xfrm>
            <a:off x="7206177" y="687388"/>
            <a:ext cx="3239988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11" t="-1440253"/>
            </a:stretch>
          </a:blipFill>
          <a:ln>
            <a:noFill/>
          </a:ln>
        </p:spPr>
      </p:sp>
      <p:sp>
        <p:nvSpPr>
          <p:cNvPr id="147" name="Google Shape;147;p3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3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9" name="Google Shape;149;p3"/>
          <p:cNvGrpSpPr/>
          <p:nvPr/>
        </p:nvGrpSpPr>
        <p:grpSpPr>
          <a:xfrm>
            <a:off x="13247451" y="339886"/>
            <a:ext cx="4931882" cy="1377629"/>
            <a:chOff x="0" y="0"/>
            <a:chExt cx="6575842" cy="1836838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51996"/>
              <a:ext cx="6575842" cy="1573290"/>
              <a:chOff x="0" y="-19050"/>
              <a:chExt cx="1003473" cy="240084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3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" name="Google Shape;153;p3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154" name="Google Shape;154;p3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55" name="Google Shape;155;p3"/>
          <p:cNvGrpSpPr/>
          <p:nvPr/>
        </p:nvGrpSpPr>
        <p:grpSpPr>
          <a:xfrm>
            <a:off x="-179546" y="-672733"/>
            <a:ext cx="3058555" cy="3084010"/>
            <a:chOff x="0" y="0"/>
            <a:chExt cx="4078073" cy="4112014"/>
          </a:xfrm>
        </p:grpSpPr>
        <p:sp>
          <p:nvSpPr>
            <p:cNvPr id="156" name="Google Shape;156;p3"/>
            <p:cNvSpPr/>
            <p:nvPr/>
          </p:nvSpPr>
          <p:spPr>
            <a:xfrm rot="2341866">
              <a:off x="641026" y="542600"/>
              <a:ext cx="2796020" cy="3026814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57" name="Google Shape;157;p3"/>
            <p:cNvCxnSpPr/>
            <p:nvPr/>
          </p:nvCxnSpPr>
          <p:spPr>
            <a:xfrm>
              <a:off x="3142971" y="1802230"/>
              <a:ext cx="0" cy="666829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8" name="Google Shape;158;p3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59" name="Google Shape;159;p3"/>
            <p:cNvCxnSpPr/>
            <p:nvPr/>
          </p:nvCxnSpPr>
          <p:spPr>
            <a:xfrm>
              <a:off x="897990" y="2462976"/>
              <a:ext cx="474393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3"/>
            <p:cNvCxnSpPr/>
            <p:nvPr/>
          </p:nvCxnSpPr>
          <p:spPr>
            <a:xfrm>
              <a:off x="897990" y="1793106"/>
              <a:ext cx="0" cy="67595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1" name="Google Shape;161;p3"/>
            <p:cNvCxnSpPr/>
            <p:nvPr/>
          </p:nvCxnSpPr>
          <p:spPr>
            <a:xfrm flipH="1">
              <a:off x="2666145" y="1802230"/>
              <a:ext cx="482909" cy="3041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" name="Google Shape;162;p3"/>
            <p:cNvCxnSpPr/>
            <p:nvPr/>
          </p:nvCxnSpPr>
          <p:spPr>
            <a:xfrm rot="10800000">
              <a:off x="897990" y="1799188"/>
              <a:ext cx="474393" cy="608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3" name="Google Shape;163;p3"/>
            <p:cNvSpPr txBox="1"/>
            <p:nvPr/>
          </p:nvSpPr>
          <p:spPr>
            <a:xfrm>
              <a:off x="1372382" y="2392596"/>
              <a:ext cx="1293762" cy="12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164" name="Google Shape;164;p3"/>
            <p:cNvCxnSpPr/>
            <p:nvPr/>
          </p:nvCxnSpPr>
          <p:spPr>
            <a:xfrm flipH="1" rot="10800000">
              <a:off x="2666145" y="2462976"/>
              <a:ext cx="471958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5" name="Google Shape;165;p3"/>
            <p:cNvSpPr txBox="1"/>
            <p:nvPr/>
          </p:nvSpPr>
          <p:spPr>
            <a:xfrm>
              <a:off x="921967" y="1969169"/>
              <a:ext cx="2194593" cy="360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1372382" y="1702470"/>
              <a:ext cx="1293762" cy="18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3"/>
            <p:cNvSpPr txBox="1"/>
            <p:nvPr/>
          </p:nvSpPr>
          <p:spPr>
            <a:xfrm>
              <a:off x="943145" y="2690720"/>
              <a:ext cx="2243275" cy="297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cxnSp>
        <p:nvCxnSpPr>
          <p:cNvPr id="169" name="Google Shape;169;p3"/>
          <p:cNvCxnSpPr/>
          <p:nvPr/>
        </p:nvCxnSpPr>
        <p:spPr>
          <a:xfrm>
            <a:off x="0" y="10122625"/>
            <a:ext cx="18179333" cy="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0" name="Google Shape;170;p3"/>
          <p:cNvSpPr/>
          <p:nvPr/>
        </p:nvSpPr>
        <p:spPr>
          <a:xfrm>
            <a:off x="15447246" y="923925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3"/>
          <p:cNvSpPr txBox="1"/>
          <p:nvPr/>
        </p:nvSpPr>
        <p:spPr>
          <a:xfrm>
            <a:off x="7493936" y="687388"/>
            <a:ext cx="2664470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11" t="-1440253"/>
            </a:stretch>
          </a:blipFill>
          <a:ln>
            <a:noFill/>
          </a:ln>
        </p:spPr>
      </p:sp>
      <p:sp>
        <p:nvSpPr>
          <p:cNvPr id="177" name="Google Shape;177;p4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4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9" name="Google Shape;179;p4"/>
          <p:cNvGrpSpPr/>
          <p:nvPr/>
        </p:nvGrpSpPr>
        <p:grpSpPr>
          <a:xfrm>
            <a:off x="13247451" y="339886"/>
            <a:ext cx="4931882" cy="1377629"/>
            <a:chOff x="0" y="0"/>
            <a:chExt cx="6575842" cy="1836838"/>
          </a:xfrm>
        </p:grpSpPr>
        <p:grpSp>
          <p:nvGrpSpPr>
            <p:cNvPr id="180" name="Google Shape;180;p4"/>
            <p:cNvGrpSpPr/>
            <p:nvPr/>
          </p:nvGrpSpPr>
          <p:grpSpPr>
            <a:xfrm>
              <a:off x="0" y="51996"/>
              <a:ext cx="6575842" cy="1573290"/>
              <a:chOff x="0" y="-19050"/>
              <a:chExt cx="1003473" cy="240084"/>
            </a:xfrm>
          </p:grpSpPr>
          <p:sp>
            <p:nvSpPr>
              <p:cNvPr id="181" name="Google Shape;181;p4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4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Google Shape;183;p4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184" name="Google Shape;184;p4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5" name="Google Shape;185;p4"/>
          <p:cNvGrpSpPr/>
          <p:nvPr/>
        </p:nvGrpSpPr>
        <p:grpSpPr>
          <a:xfrm>
            <a:off x="-179546" y="-672733"/>
            <a:ext cx="3058555" cy="3084010"/>
            <a:chOff x="0" y="0"/>
            <a:chExt cx="4078073" cy="4112014"/>
          </a:xfrm>
        </p:grpSpPr>
        <p:sp>
          <p:nvSpPr>
            <p:cNvPr id="186" name="Google Shape;186;p4"/>
            <p:cNvSpPr/>
            <p:nvPr/>
          </p:nvSpPr>
          <p:spPr>
            <a:xfrm rot="2341866">
              <a:off x="641026" y="542600"/>
              <a:ext cx="2796020" cy="3026814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87" name="Google Shape;187;p4"/>
            <p:cNvCxnSpPr/>
            <p:nvPr/>
          </p:nvCxnSpPr>
          <p:spPr>
            <a:xfrm>
              <a:off x="3142971" y="1802230"/>
              <a:ext cx="0" cy="666829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8" name="Google Shape;188;p4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189" name="Google Shape;189;p4"/>
            <p:cNvCxnSpPr/>
            <p:nvPr/>
          </p:nvCxnSpPr>
          <p:spPr>
            <a:xfrm>
              <a:off x="897990" y="2462976"/>
              <a:ext cx="474393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4"/>
            <p:cNvCxnSpPr/>
            <p:nvPr/>
          </p:nvCxnSpPr>
          <p:spPr>
            <a:xfrm>
              <a:off x="897990" y="1793106"/>
              <a:ext cx="0" cy="67595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4"/>
            <p:cNvCxnSpPr/>
            <p:nvPr/>
          </p:nvCxnSpPr>
          <p:spPr>
            <a:xfrm flipH="1">
              <a:off x="2666145" y="1802230"/>
              <a:ext cx="482909" cy="3041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10800000">
              <a:off x="897990" y="1799188"/>
              <a:ext cx="474393" cy="608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3" name="Google Shape;193;p4"/>
            <p:cNvSpPr txBox="1"/>
            <p:nvPr/>
          </p:nvSpPr>
          <p:spPr>
            <a:xfrm>
              <a:off x="1372382" y="2392596"/>
              <a:ext cx="1293762" cy="12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194" name="Google Shape;194;p4"/>
            <p:cNvCxnSpPr/>
            <p:nvPr/>
          </p:nvCxnSpPr>
          <p:spPr>
            <a:xfrm flipH="1" rot="10800000">
              <a:off x="2666145" y="2462976"/>
              <a:ext cx="471958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5" name="Google Shape;195;p4"/>
            <p:cNvSpPr txBox="1"/>
            <p:nvPr/>
          </p:nvSpPr>
          <p:spPr>
            <a:xfrm>
              <a:off x="921967" y="1969169"/>
              <a:ext cx="2194593" cy="360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196" name="Google Shape;196;p4"/>
            <p:cNvSpPr txBox="1"/>
            <p:nvPr/>
          </p:nvSpPr>
          <p:spPr>
            <a:xfrm>
              <a:off x="1372382" y="1702470"/>
              <a:ext cx="1293762" cy="18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4"/>
            <p:cNvSpPr txBox="1"/>
            <p:nvPr/>
          </p:nvSpPr>
          <p:spPr>
            <a:xfrm>
              <a:off x="943145" y="2690720"/>
              <a:ext cx="2243275" cy="297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cxnSp>
        <p:nvCxnSpPr>
          <p:cNvPr id="199" name="Google Shape;199;p4"/>
          <p:cNvCxnSpPr/>
          <p:nvPr/>
        </p:nvCxnSpPr>
        <p:spPr>
          <a:xfrm>
            <a:off x="0" y="10122625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00" name="Google Shape;200;p4"/>
          <p:cNvSpPr/>
          <p:nvPr/>
        </p:nvSpPr>
        <p:spPr>
          <a:xfrm>
            <a:off x="15555913" y="925830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4"/>
          <p:cNvSpPr txBox="1"/>
          <p:nvPr/>
        </p:nvSpPr>
        <p:spPr>
          <a:xfrm>
            <a:off x="7032643" y="687388"/>
            <a:ext cx="3587055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METODOLOGIA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11" t="-1440253"/>
            </a:stretch>
          </a:blipFill>
          <a:ln>
            <a:noFill/>
          </a:ln>
        </p:spPr>
      </p:sp>
      <p:sp>
        <p:nvSpPr>
          <p:cNvPr id="207" name="Google Shape;207;p5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5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9" name="Google Shape;209;p5"/>
          <p:cNvGrpSpPr/>
          <p:nvPr/>
        </p:nvGrpSpPr>
        <p:grpSpPr>
          <a:xfrm>
            <a:off x="13247451" y="339886"/>
            <a:ext cx="4931882" cy="1377629"/>
            <a:chOff x="0" y="0"/>
            <a:chExt cx="6575842" cy="1836838"/>
          </a:xfrm>
        </p:grpSpPr>
        <p:grpSp>
          <p:nvGrpSpPr>
            <p:cNvPr id="210" name="Google Shape;210;p5"/>
            <p:cNvGrpSpPr/>
            <p:nvPr/>
          </p:nvGrpSpPr>
          <p:grpSpPr>
            <a:xfrm>
              <a:off x="0" y="51996"/>
              <a:ext cx="6575842" cy="1573290"/>
              <a:chOff x="0" y="-19050"/>
              <a:chExt cx="1003473" cy="240084"/>
            </a:xfrm>
          </p:grpSpPr>
          <p:sp>
            <p:nvSpPr>
              <p:cNvPr id="211" name="Google Shape;211;p5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5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3" name="Google Shape;213;p5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214" name="Google Shape;214;p5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5" name="Google Shape;215;p5"/>
          <p:cNvGrpSpPr/>
          <p:nvPr/>
        </p:nvGrpSpPr>
        <p:grpSpPr>
          <a:xfrm>
            <a:off x="-179546" y="-672733"/>
            <a:ext cx="3058555" cy="3084010"/>
            <a:chOff x="0" y="0"/>
            <a:chExt cx="4078073" cy="4112014"/>
          </a:xfrm>
        </p:grpSpPr>
        <p:sp>
          <p:nvSpPr>
            <p:cNvPr id="216" name="Google Shape;216;p5"/>
            <p:cNvSpPr/>
            <p:nvPr/>
          </p:nvSpPr>
          <p:spPr>
            <a:xfrm rot="2341866">
              <a:off x="641026" y="542600"/>
              <a:ext cx="2796020" cy="3026814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217" name="Google Shape;217;p5"/>
            <p:cNvCxnSpPr/>
            <p:nvPr/>
          </p:nvCxnSpPr>
          <p:spPr>
            <a:xfrm>
              <a:off x="3142971" y="1802230"/>
              <a:ext cx="0" cy="666829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8" name="Google Shape;218;p5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219" name="Google Shape;219;p5"/>
            <p:cNvCxnSpPr/>
            <p:nvPr/>
          </p:nvCxnSpPr>
          <p:spPr>
            <a:xfrm>
              <a:off x="897990" y="2462976"/>
              <a:ext cx="474393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0" name="Google Shape;220;p5"/>
            <p:cNvCxnSpPr/>
            <p:nvPr/>
          </p:nvCxnSpPr>
          <p:spPr>
            <a:xfrm>
              <a:off x="897990" y="1793106"/>
              <a:ext cx="0" cy="67595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1" name="Google Shape;221;p5"/>
            <p:cNvCxnSpPr/>
            <p:nvPr/>
          </p:nvCxnSpPr>
          <p:spPr>
            <a:xfrm flipH="1">
              <a:off x="2666145" y="1802230"/>
              <a:ext cx="482909" cy="3041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2" name="Google Shape;222;p5"/>
            <p:cNvCxnSpPr/>
            <p:nvPr/>
          </p:nvCxnSpPr>
          <p:spPr>
            <a:xfrm rot="10800000">
              <a:off x="897990" y="1799188"/>
              <a:ext cx="474393" cy="608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3" name="Google Shape;223;p5"/>
            <p:cNvSpPr txBox="1"/>
            <p:nvPr/>
          </p:nvSpPr>
          <p:spPr>
            <a:xfrm>
              <a:off x="1372382" y="2392596"/>
              <a:ext cx="1293762" cy="12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224" name="Google Shape;224;p5"/>
            <p:cNvCxnSpPr/>
            <p:nvPr/>
          </p:nvCxnSpPr>
          <p:spPr>
            <a:xfrm flipH="1" rot="10800000">
              <a:off x="2666145" y="2462976"/>
              <a:ext cx="471958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5" name="Google Shape;225;p5"/>
            <p:cNvSpPr txBox="1"/>
            <p:nvPr/>
          </p:nvSpPr>
          <p:spPr>
            <a:xfrm>
              <a:off x="921967" y="1969169"/>
              <a:ext cx="2194593" cy="360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1372382" y="1702470"/>
              <a:ext cx="1293762" cy="18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8" name="Google Shape;228;p5"/>
            <p:cNvSpPr txBox="1"/>
            <p:nvPr/>
          </p:nvSpPr>
          <p:spPr>
            <a:xfrm>
              <a:off x="943145" y="2690720"/>
              <a:ext cx="2243275" cy="297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cxnSp>
        <p:nvCxnSpPr>
          <p:cNvPr id="229" name="Google Shape;229;p5"/>
          <p:cNvCxnSpPr/>
          <p:nvPr/>
        </p:nvCxnSpPr>
        <p:spPr>
          <a:xfrm>
            <a:off x="0" y="10122625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30" name="Google Shape;230;p5"/>
          <p:cNvSpPr/>
          <p:nvPr/>
        </p:nvSpPr>
        <p:spPr>
          <a:xfrm>
            <a:off x="15555913" y="925830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5"/>
          <p:cNvSpPr txBox="1"/>
          <p:nvPr/>
        </p:nvSpPr>
        <p:spPr>
          <a:xfrm>
            <a:off x="7242193" y="687388"/>
            <a:ext cx="3167955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81b6ddcb4_0_0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08" t="-1440253"/>
            </a:stretch>
          </a:blipFill>
          <a:ln>
            <a:noFill/>
          </a:ln>
        </p:spPr>
      </p:sp>
      <p:sp>
        <p:nvSpPr>
          <p:cNvPr id="237" name="Google Shape;237;g2a81b6ddcb4_0_0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g2a81b6ddcb4_0_0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9" name="Google Shape;239;g2a81b6ddcb4_0_0"/>
          <p:cNvGrpSpPr/>
          <p:nvPr/>
        </p:nvGrpSpPr>
        <p:grpSpPr>
          <a:xfrm>
            <a:off x="13247451" y="339886"/>
            <a:ext cx="4932027" cy="1377629"/>
            <a:chOff x="0" y="0"/>
            <a:chExt cx="6576036" cy="1836838"/>
          </a:xfrm>
        </p:grpSpPr>
        <p:grpSp>
          <p:nvGrpSpPr>
            <p:cNvPr id="240" name="Google Shape;240;g2a81b6ddcb4_0_0"/>
            <p:cNvGrpSpPr/>
            <p:nvPr/>
          </p:nvGrpSpPr>
          <p:grpSpPr>
            <a:xfrm>
              <a:off x="0" y="51995"/>
              <a:ext cx="6576036" cy="1573294"/>
              <a:chOff x="0" y="-19050"/>
              <a:chExt cx="1003500" cy="240084"/>
            </a:xfrm>
          </p:grpSpPr>
          <p:sp>
            <p:nvSpPr>
              <p:cNvPr id="241" name="Google Shape;241;g2a81b6ddcb4_0_0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g2a81b6ddcb4_0_0"/>
              <p:cNvSpPr txBox="1"/>
              <p:nvPr/>
            </p:nvSpPr>
            <p:spPr>
              <a:xfrm>
                <a:off x="0" y="-19050"/>
                <a:ext cx="1003500" cy="2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" name="Google Shape;243;g2a81b6ddcb4_0_0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8249" r="0" t="-4539"/>
              </a:stretch>
            </a:blipFill>
            <a:ln>
              <a:noFill/>
            </a:ln>
          </p:spPr>
        </p:sp>
        <p:sp>
          <p:nvSpPr>
            <p:cNvPr id="244" name="Google Shape;244;g2a81b6ddcb4_0_0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45" name="Google Shape;245;g2a81b6ddcb4_0_0"/>
          <p:cNvGrpSpPr/>
          <p:nvPr/>
        </p:nvGrpSpPr>
        <p:grpSpPr>
          <a:xfrm>
            <a:off x="-180132" y="-672733"/>
            <a:ext cx="3060599" cy="3086130"/>
            <a:chOff x="-781" y="0"/>
            <a:chExt cx="4080798" cy="4114840"/>
          </a:xfrm>
        </p:grpSpPr>
        <p:sp>
          <p:nvSpPr>
            <p:cNvPr id="246" name="Google Shape;246;g2a81b6ddcb4_0_0"/>
            <p:cNvSpPr/>
            <p:nvPr/>
          </p:nvSpPr>
          <p:spPr>
            <a:xfrm rot="2341049">
              <a:off x="640626" y="542950"/>
              <a:ext cx="2797985" cy="3028941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247" name="Google Shape;247;g2a81b6ddcb4_0_0"/>
            <p:cNvCxnSpPr/>
            <p:nvPr/>
          </p:nvCxnSpPr>
          <p:spPr>
            <a:xfrm>
              <a:off x="3142971" y="1802230"/>
              <a:ext cx="0" cy="666900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8" name="Google Shape;248;g2a81b6ddcb4_0_0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249" name="Google Shape;249;g2a81b6ddcb4_0_0"/>
            <p:cNvCxnSpPr/>
            <p:nvPr/>
          </p:nvCxnSpPr>
          <p:spPr>
            <a:xfrm>
              <a:off x="897990" y="2462976"/>
              <a:ext cx="474300" cy="0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g2a81b6ddcb4_0_0"/>
            <p:cNvCxnSpPr/>
            <p:nvPr/>
          </p:nvCxnSpPr>
          <p:spPr>
            <a:xfrm>
              <a:off x="897990" y="1793106"/>
              <a:ext cx="0" cy="675900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g2a81b6ddcb4_0_0"/>
            <p:cNvCxnSpPr/>
            <p:nvPr/>
          </p:nvCxnSpPr>
          <p:spPr>
            <a:xfrm flipH="1">
              <a:off x="2666054" y="1802230"/>
              <a:ext cx="483000" cy="3000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g2a81b6ddcb4_0_0"/>
            <p:cNvCxnSpPr/>
            <p:nvPr/>
          </p:nvCxnSpPr>
          <p:spPr>
            <a:xfrm rot="10800000">
              <a:off x="898083" y="1799270"/>
              <a:ext cx="474300" cy="6000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3" name="Google Shape;253;g2a81b6ddcb4_0_0"/>
            <p:cNvSpPr txBox="1"/>
            <p:nvPr/>
          </p:nvSpPr>
          <p:spPr>
            <a:xfrm>
              <a:off x="1372382" y="2392596"/>
              <a:ext cx="1293900" cy="10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254" name="Google Shape;254;g2a81b6ddcb4_0_0"/>
            <p:cNvCxnSpPr/>
            <p:nvPr/>
          </p:nvCxnSpPr>
          <p:spPr>
            <a:xfrm>
              <a:off x="2666145" y="2462989"/>
              <a:ext cx="471900" cy="0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5" name="Google Shape;255;g2a81b6ddcb4_0_0"/>
            <p:cNvSpPr txBox="1"/>
            <p:nvPr/>
          </p:nvSpPr>
          <p:spPr>
            <a:xfrm>
              <a:off x="921967" y="1969169"/>
              <a:ext cx="2194500" cy="4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256" name="Google Shape;256;g2a81b6ddcb4_0_0"/>
            <p:cNvSpPr txBox="1"/>
            <p:nvPr/>
          </p:nvSpPr>
          <p:spPr>
            <a:xfrm>
              <a:off x="1372382" y="1702470"/>
              <a:ext cx="1293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257" name="Google Shape;257;g2a81b6ddcb4_0_0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8" name="Google Shape;258;g2a81b6ddcb4_0_0"/>
            <p:cNvSpPr txBox="1"/>
            <p:nvPr/>
          </p:nvSpPr>
          <p:spPr>
            <a:xfrm>
              <a:off x="943145" y="2690720"/>
              <a:ext cx="22434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cxnSp>
        <p:nvCxnSpPr>
          <p:cNvPr id="259" name="Google Shape;259;g2a81b6ddcb4_0_0"/>
          <p:cNvCxnSpPr/>
          <p:nvPr/>
        </p:nvCxnSpPr>
        <p:spPr>
          <a:xfrm>
            <a:off x="0" y="10122625"/>
            <a:ext cx="18288000" cy="1920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60" name="Google Shape;260;g2a81b6ddcb4_0_0"/>
          <p:cNvSpPr/>
          <p:nvPr/>
        </p:nvSpPr>
        <p:spPr>
          <a:xfrm>
            <a:off x="15555913" y="925830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g2a81b6ddcb4_0_0"/>
          <p:cNvSpPr txBox="1"/>
          <p:nvPr/>
        </p:nvSpPr>
        <p:spPr>
          <a:xfrm>
            <a:off x="5478179" y="687400"/>
            <a:ext cx="4932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Montserrat"/>
                <a:ea typeface="Montserrat"/>
                <a:cs typeface="Montserrat"/>
                <a:sym typeface="Montserrat"/>
              </a:rPr>
              <a:t>PROPOSTA DE PTT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11" t="-1440253"/>
            </a:stretch>
          </a:blipFill>
          <a:ln>
            <a:noFill/>
          </a:ln>
        </p:spPr>
      </p:sp>
      <p:sp>
        <p:nvSpPr>
          <p:cNvPr id="267" name="Google Shape;267;p6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6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9" name="Google Shape;269;p6"/>
          <p:cNvGrpSpPr/>
          <p:nvPr/>
        </p:nvGrpSpPr>
        <p:grpSpPr>
          <a:xfrm>
            <a:off x="13247451" y="339886"/>
            <a:ext cx="4931882" cy="1377629"/>
            <a:chOff x="0" y="0"/>
            <a:chExt cx="6575842" cy="1836838"/>
          </a:xfrm>
        </p:grpSpPr>
        <p:grpSp>
          <p:nvGrpSpPr>
            <p:cNvPr id="270" name="Google Shape;270;p6"/>
            <p:cNvGrpSpPr/>
            <p:nvPr/>
          </p:nvGrpSpPr>
          <p:grpSpPr>
            <a:xfrm>
              <a:off x="0" y="51996"/>
              <a:ext cx="6575842" cy="1573290"/>
              <a:chOff x="0" y="-19050"/>
              <a:chExt cx="1003473" cy="240084"/>
            </a:xfrm>
          </p:grpSpPr>
          <p:sp>
            <p:nvSpPr>
              <p:cNvPr id="271" name="Google Shape;271;p6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6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" name="Google Shape;273;p6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274" name="Google Shape;274;p6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5" name="Google Shape;275;p6"/>
          <p:cNvGrpSpPr/>
          <p:nvPr/>
        </p:nvGrpSpPr>
        <p:grpSpPr>
          <a:xfrm>
            <a:off x="-179546" y="-672733"/>
            <a:ext cx="3058555" cy="3084010"/>
            <a:chOff x="0" y="0"/>
            <a:chExt cx="4078073" cy="4112014"/>
          </a:xfrm>
        </p:grpSpPr>
        <p:sp>
          <p:nvSpPr>
            <p:cNvPr id="276" name="Google Shape;276;p6"/>
            <p:cNvSpPr/>
            <p:nvPr/>
          </p:nvSpPr>
          <p:spPr>
            <a:xfrm rot="2341866">
              <a:off x="641026" y="542600"/>
              <a:ext cx="2796020" cy="3026814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277" name="Google Shape;277;p6"/>
            <p:cNvCxnSpPr/>
            <p:nvPr/>
          </p:nvCxnSpPr>
          <p:spPr>
            <a:xfrm>
              <a:off x="3142971" y="1802230"/>
              <a:ext cx="0" cy="666829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8" name="Google Shape;278;p6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279" name="Google Shape;279;p6"/>
            <p:cNvCxnSpPr/>
            <p:nvPr/>
          </p:nvCxnSpPr>
          <p:spPr>
            <a:xfrm>
              <a:off x="897990" y="2462976"/>
              <a:ext cx="474393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897990" y="1793106"/>
              <a:ext cx="0" cy="67595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1" name="Google Shape;281;p6"/>
            <p:cNvCxnSpPr/>
            <p:nvPr/>
          </p:nvCxnSpPr>
          <p:spPr>
            <a:xfrm flipH="1">
              <a:off x="2666145" y="1802230"/>
              <a:ext cx="482909" cy="3041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2" name="Google Shape;282;p6"/>
            <p:cNvCxnSpPr/>
            <p:nvPr/>
          </p:nvCxnSpPr>
          <p:spPr>
            <a:xfrm rot="10800000">
              <a:off x="897990" y="1799188"/>
              <a:ext cx="474393" cy="608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3" name="Google Shape;283;p6"/>
            <p:cNvSpPr txBox="1"/>
            <p:nvPr/>
          </p:nvSpPr>
          <p:spPr>
            <a:xfrm>
              <a:off x="1372382" y="2392596"/>
              <a:ext cx="1293762" cy="12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284" name="Google Shape;284;p6"/>
            <p:cNvCxnSpPr/>
            <p:nvPr/>
          </p:nvCxnSpPr>
          <p:spPr>
            <a:xfrm flipH="1" rot="10800000">
              <a:off x="2666145" y="2462976"/>
              <a:ext cx="471958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5" name="Google Shape;285;p6"/>
            <p:cNvSpPr txBox="1"/>
            <p:nvPr/>
          </p:nvSpPr>
          <p:spPr>
            <a:xfrm>
              <a:off x="921967" y="1969169"/>
              <a:ext cx="2194593" cy="360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286" name="Google Shape;286;p6"/>
            <p:cNvSpPr txBox="1"/>
            <p:nvPr/>
          </p:nvSpPr>
          <p:spPr>
            <a:xfrm>
              <a:off x="1372382" y="1702470"/>
              <a:ext cx="1293762" cy="18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6"/>
            <p:cNvSpPr txBox="1"/>
            <p:nvPr/>
          </p:nvSpPr>
          <p:spPr>
            <a:xfrm>
              <a:off x="943145" y="2690720"/>
              <a:ext cx="2243275" cy="297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cxnSp>
        <p:nvCxnSpPr>
          <p:cNvPr id="289" name="Google Shape;289;p6"/>
          <p:cNvCxnSpPr/>
          <p:nvPr/>
        </p:nvCxnSpPr>
        <p:spPr>
          <a:xfrm>
            <a:off x="0" y="10122625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0" name="Google Shape;290;p6"/>
          <p:cNvSpPr/>
          <p:nvPr/>
        </p:nvSpPr>
        <p:spPr>
          <a:xfrm>
            <a:off x="15555913" y="925830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6"/>
          <p:cNvSpPr txBox="1"/>
          <p:nvPr/>
        </p:nvSpPr>
        <p:spPr>
          <a:xfrm>
            <a:off x="2879000" y="687400"/>
            <a:ext cx="9305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latin typeface="Montserrat"/>
                <a:ea typeface="Montserrat"/>
                <a:cs typeface="Montserrat"/>
                <a:sym typeface="Montserrat"/>
              </a:rPr>
              <a:t>CONSIDERAÇÕES PARCIAIS OU FINAIS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11" t="-1440253"/>
            </a:stretch>
          </a:blipFill>
          <a:ln>
            <a:noFill/>
          </a:ln>
        </p:spPr>
      </p:sp>
      <p:sp>
        <p:nvSpPr>
          <p:cNvPr id="297" name="Google Shape;297;p7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7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9" name="Google Shape;299;p7"/>
          <p:cNvGrpSpPr/>
          <p:nvPr/>
        </p:nvGrpSpPr>
        <p:grpSpPr>
          <a:xfrm>
            <a:off x="13247451" y="339886"/>
            <a:ext cx="4931882" cy="1377629"/>
            <a:chOff x="0" y="0"/>
            <a:chExt cx="6575842" cy="1836838"/>
          </a:xfrm>
        </p:grpSpPr>
        <p:grpSp>
          <p:nvGrpSpPr>
            <p:cNvPr id="300" name="Google Shape;300;p7"/>
            <p:cNvGrpSpPr/>
            <p:nvPr/>
          </p:nvGrpSpPr>
          <p:grpSpPr>
            <a:xfrm>
              <a:off x="0" y="51996"/>
              <a:ext cx="6575842" cy="1573290"/>
              <a:chOff x="0" y="-19050"/>
              <a:chExt cx="1003473" cy="240084"/>
            </a:xfrm>
          </p:grpSpPr>
          <p:sp>
            <p:nvSpPr>
              <p:cNvPr id="301" name="Google Shape;301;p7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7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3" name="Google Shape;303;p7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304" name="Google Shape;304;p7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05" name="Google Shape;305;p7"/>
          <p:cNvGrpSpPr/>
          <p:nvPr/>
        </p:nvGrpSpPr>
        <p:grpSpPr>
          <a:xfrm>
            <a:off x="-179546" y="-672733"/>
            <a:ext cx="3058555" cy="3084010"/>
            <a:chOff x="0" y="0"/>
            <a:chExt cx="4078073" cy="4112014"/>
          </a:xfrm>
        </p:grpSpPr>
        <p:sp>
          <p:nvSpPr>
            <p:cNvPr id="306" name="Google Shape;306;p7"/>
            <p:cNvSpPr/>
            <p:nvPr/>
          </p:nvSpPr>
          <p:spPr>
            <a:xfrm rot="2341866">
              <a:off x="641026" y="542600"/>
              <a:ext cx="2796020" cy="3026814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307" name="Google Shape;307;p7"/>
            <p:cNvCxnSpPr/>
            <p:nvPr/>
          </p:nvCxnSpPr>
          <p:spPr>
            <a:xfrm>
              <a:off x="3142971" y="1802230"/>
              <a:ext cx="0" cy="666829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8" name="Google Shape;308;p7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309" name="Google Shape;309;p7"/>
            <p:cNvCxnSpPr/>
            <p:nvPr/>
          </p:nvCxnSpPr>
          <p:spPr>
            <a:xfrm>
              <a:off x="897990" y="2462976"/>
              <a:ext cx="474393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897990" y="1793106"/>
              <a:ext cx="0" cy="67595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1" name="Google Shape;311;p7"/>
            <p:cNvCxnSpPr/>
            <p:nvPr/>
          </p:nvCxnSpPr>
          <p:spPr>
            <a:xfrm flipH="1">
              <a:off x="2666145" y="1802230"/>
              <a:ext cx="482909" cy="3041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7"/>
            <p:cNvCxnSpPr/>
            <p:nvPr/>
          </p:nvCxnSpPr>
          <p:spPr>
            <a:xfrm rot="10800000">
              <a:off x="897990" y="1799188"/>
              <a:ext cx="474393" cy="608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3" name="Google Shape;313;p7"/>
            <p:cNvSpPr txBox="1"/>
            <p:nvPr/>
          </p:nvSpPr>
          <p:spPr>
            <a:xfrm>
              <a:off x="1372382" y="2392596"/>
              <a:ext cx="1293762" cy="12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314" name="Google Shape;314;p7"/>
            <p:cNvCxnSpPr/>
            <p:nvPr/>
          </p:nvCxnSpPr>
          <p:spPr>
            <a:xfrm flipH="1" rot="10800000">
              <a:off x="2666145" y="2462976"/>
              <a:ext cx="471958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5" name="Google Shape;315;p7"/>
            <p:cNvSpPr txBox="1"/>
            <p:nvPr/>
          </p:nvSpPr>
          <p:spPr>
            <a:xfrm>
              <a:off x="921967" y="1969169"/>
              <a:ext cx="2194593" cy="360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316" name="Google Shape;316;p7"/>
            <p:cNvSpPr txBox="1"/>
            <p:nvPr/>
          </p:nvSpPr>
          <p:spPr>
            <a:xfrm>
              <a:off x="1372382" y="1702470"/>
              <a:ext cx="1293762" cy="18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8" name="Google Shape;318;p7"/>
            <p:cNvSpPr txBox="1"/>
            <p:nvPr/>
          </p:nvSpPr>
          <p:spPr>
            <a:xfrm>
              <a:off x="943145" y="2690720"/>
              <a:ext cx="2243275" cy="297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cxnSp>
        <p:nvCxnSpPr>
          <p:cNvPr id="319" name="Google Shape;319;p7"/>
          <p:cNvCxnSpPr/>
          <p:nvPr/>
        </p:nvCxnSpPr>
        <p:spPr>
          <a:xfrm>
            <a:off x="0" y="10122625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20" name="Google Shape;320;p7"/>
          <p:cNvSpPr/>
          <p:nvPr/>
        </p:nvSpPr>
        <p:spPr>
          <a:xfrm>
            <a:off x="15555913" y="925830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7"/>
          <p:cNvSpPr txBox="1"/>
          <p:nvPr/>
        </p:nvSpPr>
        <p:spPr>
          <a:xfrm>
            <a:off x="7119856" y="687388"/>
            <a:ext cx="3412629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REFERÊNCIAS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/>
          <p:nvPr/>
        </p:nvSpPr>
        <p:spPr>
          <a:xfrm>
            <a:off x="0" y="0"/>
            <a:ext cx="18288000" cy="2075321"/>
          </a:xfrm>
          <a:custGeom>
            <a:rect b="b" l="l" r="r" t="t"/>
            <a:pathLst>
              <a:path extrusionOk="0" h="2075321" w="18288000">
                <a:moveTo>
                  <a:pt x="0" y="0"/>
                </a:moveTo>
                <a:lnTo>
                  <a:pt x="18288000" y="0"/>
                </a:lnTo>
                <a:lnTo>
                  <a:pt x="18288000" y="2075321"/>
                </a:lnTo>
                <a:lnTo>
                  <a:pt x="0" y="2075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775" l="0" r="-75611" t="-1440253"/>
            </a:stretch>
          </a:blipFill>
          <a:ln>
            <a:noFill/>
          </a:ln>
        </p:spPr>
      </p:sp>
      <p:sp>
        <p:nvSpPr>
          <p:cNvPr id="327" name="Google Shape;327;p8"/>
          <p:cNvSpPr/>
          <p:nvPr/>
        </p:nvSpPr>
        <p:spPr>
          <a:xfrm>
            <a:off x="288297" y="0"/>
            <a:ext cx="2122869" cy="2122869"/>
          </a:xfrm>
          <a:custGeom>
            <a:rect b="b" l="l" r="r" t="t"/>
            <a:pathLst>
              <a:path extrusionOk="0" h="2122869" w="2122869">
                <a:moveTo>
                  <a:pt x="0" y="0"/>
                </a:moveTo>
                <a:lnTo>
                  <a:pt x="2122868" y="0"/>
                </a:lnTo>
                <a:lnTo>
                  <a:pt x="2122868" y="2122869"/>
                </a:lnTo>
                <a:lnTo>
                  <a:pt x="0" y="2122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8"/>
          <p:cNvSpPr/>
          <p:nvPr/>
        </p:nvSpPr>
        <p:spPr>
          <a:xfrm>
            <a:off x="13356118" y="4437329"/>
            <a:ext cx="6188202" cy="7870527"/>
          </a:xfrm>
          <a:custGeom>
            <a:rect b="b" l="l" r="r" t="t"/>
            <a:pathLst>
              <a:path extrusionOk="0" h="7870527" w="6188202">
                <a:moveTo>
                  <a:pt x="0" y="0"/>
                </a:moveTo>
                <a:lnTo>
                  <a:pt x="6188202" y="0"/>
                </a:lnTo>
                <a:lnTo>
                  <a:pt x="6188202" y="7870527"/>
                </a:lnTo>
                <a:lnTo>
                  <a:pt x="0" y="787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9" name="Google Shape;329;p8"/>
          <p:cNvGrpSpPr/>
          <p:nvPr/>
        </p:nvGrpSpPr>
        <p:grpSpPr>
          <a:xfrm>
            <a:off x="13247451" y="339886"/>
            <a:ext cx="4931882" cy="1377629"/>
            <a:chOff x="0" y="0"/>
            <a:chExt cx="6575842" cy="1836838"/>
          </a:xfrm>
        </p:grpSpPr>
        <p:grpSp>
          <p:nvGrpSpPr>
            <p:cNvPr id="330" name="Google Shape;330;p8"/>
            <p:cNvGrpSpPr/>
            <p:nvPr/>
          </p:nvGrpSpPr>
          <p:grpSpPr>
            <a:xfrm>
              <a:off x="0" y="51996"/>
              <a:ext cx="6575842" cy="1573290"/>
              <a:chOff x="0" y="-19050"/>
              <a:chExt cx="1003473" cy="240084"/>
            </a:xfrm>
          </p:grpSpPr>
          <p:sp>
            <p:nvSpPr>
              <p:cNvPr id="331" name="Google Shape;331;p8"/>
              <p:cNvSpPr/>
              <p:nvPr/>
            </p:nvSpPr>
            <p:spPr>
              <a:xfrm>
                <a:off x="0" y="0"/>
                <a:ext cx="1003473" cy="221034"/>
              </a:xfrm>
              <a:custGeom>
                <a:rect b="b" l="l" r="r" t="t"/>
                <a:pathLst>
                  <a:path extrusionOk="0" h="221034" w="1003473">
                    <a:moveTo>
                      <a:pt x="110517" y="0"/>
                    </a:moveTo>
                    <a:lnTo>
                      <a:pt x="892956" y="0"/>
                    </a:lnTo>
                    <a:cubicBezTo>
                      <a:pt x="922267" y="0"/>
                      <a:pt x="950378" y="11644"/>
                      <a:pt x="971104" y="32370"/>
                    </a:cubicBezTo>
                    <a:cubicBezTo>
                      <a:pt x="991830" y="53096"/>
                      <a:pt x="1003473" y="81206"/>
                      <a:pt x="1003473" y="110517"/>
                    </a:cubicBezTo>
                    <a:lnTo>
                      <a:pt x="1003473" y="110517"/>
                    </a:lnTo>
                    <a:cubicBezTo>
                      <a:pt x="1003473" y="171554"/>
                      <a:pt x="953993" y="221034"/>
                      <a:pt x="892956" y="221034"/>
                    </a:cubicBezTo>
                    <a:lnTo>
                      <a:pt x="110517" y="221034"/>
                    </a:lnTo>
                    <a:cubicBezTo>
                      <a:pt x="49480" y="221034"/>
                      <a:pt x="0" y="171554"/>
                      <a:pt x="0" y="110517"/>
                    </a:cubicBezTo>
                    <a:lnTo>
                      <a:pt x="0" y="110517"/>
                    </a:lnTo>
                    <a:cubicBezTo>
                      <a:pt x="0" y="49480"/>
                      <a:pt x="49480" y="0"/>
                      <a:pt x="1105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8"/>
              <p:cNvSpPr txBox="1"/>
              <p:nvPr/>
            </p:nvSpPr>
            <p:spPr>
              <a:xfrm>
                <a:off x="0" y="-19050"/>
                <a:ext cx="1003473" cy="2400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31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3366401" y="211553"/>
              <a:ext cx="2930674" cy="1413732"/>
            </a:xfrm>
            <a:custGeom>
              <a:rect b="b" l="l" r="r" t="t"/>
              <a:pathLst>
                <a:path extrusionOk="0" h="1413732" w="2930674">
                  <a:moveTo>
                    <a:pt x="0" y="0"/>
                  </a:moveTo>
                  <a:lnTo>
                    <a:pt x="2930675" y="0"/>
                  </a:lnTo>
                  <a:lnTo>
                    <a:pt x="2930675" y="1413732"/>
                  </a:lnTo>
                  <a:lnTo>
                    <a:pt x="0" y="14137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38249" r="0" t="-4537"/>
              </a:stretch>
            </a:blipFill>
            <a:ln>
              <a:noFill/>
            </a:ln>
          </p:spPr>
        </p:sp>
        <p:sp>
          <p:nvSpPr>
            <p:cNvPr id="334" name="Google Shape;334;p8"/>
            <p:cNvSpPr/>
            <p:nvPr/>
          </p:nvSpPr>
          <p:spPr>
            <a:xfrm>
              <a:off x="0" y="0"/>
              <a:ext cx="3599809" cy="1836838"/>
            </a:xfrm>
            <a:custGeom>
              <a:rect b="b" l="l" r="r" t="t"/>
              <a:pathLst>
                <a:path extrusionOk="0" h="1836838" w="3599809">
                  <a:moveTo>
                    <a:pt x="0" y="0"/>
                  </a:moveTo>
                  <a:lnTo>
                    <a:pt x="3599809" y="0"/>
                  </a:lnTo>
                  <a:lnTo>
                    <a:pt x="3599809" y="1836838"/>
                  </a:lnTo>
                  <a:lnTo>
                    <a:pt x="0" y="1836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35" name="Google Shape;335;p8"/>
          <p:cNvGrpSpPr/>
          <p:nvPr/>
        </p:nvGrpSpPr>
        <p:grpSpPr>
          <a:xfrm>
            <a:off x="-179546" y="-672733"/>
            <a:ext cx="3058555" cy="3084010"/>
            <a:chOff x="0" y="0"/>
            <a:chExt cx="4078073" cy="4112014"/>
          </a:xfrm>
        </p:grpSpPr>
        <p:sp>
          <p:nvSpPr>
            <p:cNvPr id="336" name="Google Shape;336;p8"/>
            <p:cNvSpPr/>
            <p:nvPr/>
          </p:nvSpPr>
          <p:spPr>
            <a:xfrm rot="2341866">
              <a:off x="641026" y="542600"/>
              <a:ext cx="2796020" cy="3026814"/>
            </a:xfrm>
            <a:custGeom>
              <a:rect b="b" l="l" r="r" t="t"/>
              <a:pathLst>
                <a:path extrusionOk="0" h="3026814" w="2796020">
                  <a:moveTo>
                    <a:pt x="0" y="0"/>
                  </a:moveTo>
                  <a:lnTo>
                    <a:pt x="2796020" y="0"/>
                  </a:lnTo>
                  <a:lnTo>
                    <a:pt x="2796020" y="3026814"/>
                  </a:lnTo>
                  <a:lnTo>
                    <a:pt x="0" y="30268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337" name="Google Shape;337;p8"/>
            <p:cNvCxnSpPr/>
            <p:nvPr/>
          </p:nvCxnSpPr>
          <p:spPr>
            <a:xfrm>
              <a:off x="3142971" y="1802230"/>
              <a:ext cx="0" cy="666829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8" name="Google Shape;338;p8"/>
            <p:cNvSpPr/>
            <p:nvPr/>
          </p:nvSpPr>
          <p:spPr>
            <a:xfrm>
              <a:off x="897375" y="2839270"/>
              <a:ext cx="2251717" cy="444714"/>
            </a:xfrm>
            <a:custGeom>
              <a:rect b="b" l="l" r="r" t="t"/>
              <a:pathLst>
                <a:path extrusionOk="0" h="444714" w="2251717">
                  <a:moveTo>
                    <a:pt x="0" y="0"/>
                  </a:moveTo>
                  <a:lnTo>
                    <a:pt x="2251717" y="0"/>
                  </a:lnTo>
                  <a:lnTo>
                    <a:pt x="2251717" y="444714"/>
                  </a:lnTo>
                  <a:lnTo>
                    <a:pt x="0" y="4447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 amt="55000"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339" name="Google Shape;339;p8"/>
            <p:cNvCxnSpPr/>
            <p:nvPr/>
          </p:nvCxnSpPr>
          <p:spPr>
            <a:xfrm>
              <a:off x="897990" y="2462976"/>
              <a:ext cx="474393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897990" y="1793106"/>
              <a:ext cx="0" cy="67595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1" name="Google Shape;341;p8"/>
            <p:cNvCxnSpPr/>
            <p:nvPr/>
          </p:nvCxnSpPr>
          <p:spPr>
            <a:xfrm flipH="1">
              <a:off x="2666145" y="1802230"/>
              <a:ext cx="482909" cy="3041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2" name="Google Shape;342;p8"/>
            <p:cNvCxnSpPr/>
            <p:nvPr/>
          </p:nvCxnSpPr>
          <p:spPr>
            <a:xfrm rot="10800000">
              <a:off x="897990" y="1799188"/>
              <a:ext cx="474393" cy="6082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3" name="Google Shape;343;p8"/>
            <p:cNvSpPr txBox="1"/>
            <p:nvPr/>
          </p:nvSpPr>
          <p:spPr>
            <a:xfrm>
              <a:off x="1372382" y="2392596"/>
              <a:ext cx="1293762" cy="121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3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07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 E 16 DE JANEIRO DE 2024</a:t>
              </a:r>
              <a:endParaRPr/>
            </a:p>
          </p:txBody>
        </p:sp>
        <p:cxnSp>
          <p:nvCxnSpPr>
            <p:cNvPr id="344" name="Google Shape;344;p8"/>
            <p:cNvCxnSpPr/>
            <p:nvPr/>
          </p:nvCxnSpPr>
          <p:spPr>
            <a:xfrm flipH="1" rot="10800000">
              <a:off x="2666145" y="2462976"/>
              <a:ext cx="471958" cy="13"/>
            </a:xfrm>
            <a:prstGeom prst="straightConnector1">
              <a:avLst/>
            </a:prstGeom>
            <a:noFill/>
            <a:ln cap="flat" cmpd="sng" w="126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5" name="Google Shape;345;p8"/>
            <p:cNvSpPr txBox="1"/>
            <p:nvPr/>
          </p:nvSpPr>
          <p:spPr>
            <a:xfrm>
              <a:off x="921967" y="1969169"/>
              <a:ext cx="2194593" cy="360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88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SEMINÁRIO DE PESQUISAS EM EDUCAÇÃO</a:t>
              </a:r>
              <a:endParaRPr/>
            </a:p>
          </p:txBody>
        </p:sp>
        <p:sp>
          <p:nvSpPr>
            <p:cNvPr id="346" name="Google Shape;346;p8"/>
            <p:cNvSpPr txBox="1"/>
            <p:nvPr/>
          </p:nvSpPr>
          <p:spPr>
            <a:xfrm>
              <a:off x="1372382" y="1702470"/>
              <a:ext cx="1293762" cy="186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5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SEMPE/2023 </a:t>
              </a: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1765714" y="1132042"/>
              <a:ext cx="507099" cy="507099"/>
            </a:xfrm>
            <a:custGeom>
              <a:rect b="b" l="l" r="r" t="t"/>
              <a:pathLst>
                <a:path extrusionOk="0" h="507099" w="507099">
                  <a:moveTo>
                    <a:pt x="0" y="0"/>
                  </a:moveTo>
                  <a:lnTo>
                    <a:pt x="507099" y="0"/>
                  </a:lnTo>
                  <a:lnTo>
                    <a:pt x="507099" y="507100"/>
                  </a:lnTo>
                  <a:lnTo>
                    <a:pt x="0" y="5071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8" name="Google Shape;348;p8"/>
            <p:cNvSpPr txBox="1"/>
            <p:nvPr/>
          </p:nvSpPr>
          <p:spPr>
            <a:xfrm>
              <a:off x="943145" y="2690720"/>
              <a:ext cx="2243275" cy="2971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5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38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PESQUISA EM EDUCAÇÃO: SULEAR PARA ESPERANÇAR</a:t>
              </a:r>
              <a:endParaRPr/>
            </a:p>
          </p:txBody>
        </p:sp>
      </p:grpSp>
      <p:cxnSp>
        <p:nvCxnSpPr>
          <p:cNvPr id="349" name="Google Shape;349;p8"/>
          <p:cNvCxnSpPr/>
          <p:nvPr/>
        </p:nvCxnSpPr>
        <p:spPr>
          <a:xfrm>
            <a:off x="0" y="10122625"/>
            <a:ext cx="18288000" cy="19050"/>
          </a:xfrm>
          <a:prstGeom prst="straightConnector1">
            <a:avLst/>
          </a:prstGeom>
          <a:noFill/>
          <a:ln cap="flat" cmpd="sng" w="38100">
            <a:solidFill>
              <a:srgbClr val="95B39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50" name="Google Shape;350;p8"/>
          <p:cNvSpPr/>
          <p:nvPr/>
        </p:nvSpPr>
        <p:spPr>
          <a:xfrm>
            <a:off x="15555913" y="9258300"/>
            <a:ext cx="2732087" cy="1766750"/>
          </a:xfrm>
          <a:custGeom>
            <a:rect b="b" l="l" r="r" t="t"/>
            <a:pathLst>
              <a:path extrusionOk="0" h="1766750" w="2732087">
                <a:moveTo>
                  <a:pt x="0" y="0"/>
                </a:moveTo>
                <a:lnTo>
                  <a:pt x="2732087" y="0"/>
                </a:lnTo>
                <a:lnTo>
                  <a:pt x="2732087" y="1766750"/>
                </a:lnTo>
                <a:lnTo>
                  <a:pt x="0" y="1766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 amt="7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8"/>
          <p:cNvSpPr txBox="1"/>
          <p:nvPr/>
        </p:nvSpPr>
        <p:spPr>
          <a:xfrm>
            <a:off x="6512117" y="687388"/>
            <a:ext cx="4628108" cy="606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AGRADECIMENTOS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