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287000" cy="12852400"/>
  <p:notesSz cx="6858000" cy="9144000"/>
  <p:embeddedFontLst>
    <p:embeddedFont>
      <p:font typeface="Montserrat Bold" charset="1" panose="00000800000000000000"/>
      <p:regular r:id="rId7"/>
    </p:embeddedFont>
    <p:embeddedFont>
      <p:font typeface="Bellaboo" charset="1" panose="00000000000000000000"/>
      <p:regular r:id="rId8"/>
    </p:embeddedFont>
    <p:embeddedFont>
      <p:font typeface="League Spartan" charset="1" panose="000008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jpe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0D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1355" y="8829515"/>
            <a:ext cx="10431677" cy="4029235"/>
          </a:xfrm>
          <a:custGeom>
            <a:avLst/>
            <a:gdLst/>
            <a:ahLst/>
            <a:cxnLst/>
            <a:rect r="r" b="b" t="t" l="l"/>
            <a:pathLst>
              <a:path h="4029235" w="10431677">
                <a:moveTo>
                  <a:pt x="0" y="0"/>
                </a:moveTo>
                <a:lnTo>
                  <a:pt x="10431677" y="0"/>
                </a:lnTo>
                <a:lnTo>
                  <a:pt x="10431677" y="4029235"/>
                </a:lnTo>
                <a:lnTo>
                  <a:pt x="0" y="402923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6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8666306" y="0"/>
            <a:ext cx="12858750" cy="12858750"/>
          </a:xfrm>
          <a:custGeom>
            <a:avLst/>
            <a:gdLst/>
            <a:ahLst/>
            <a:cxnLst/>
            <a:rect r="r" b="b" t="t" l="l"/>
            <a:pathLst>
              <a:path h="12858750" w="12858750">
                <a:moveTo>
                  <a:pt x="0" y="0"/>
                </a:moveTo>
                <a:lnTo>
                  <a:pt x="12858750" y="0"/>
                </a:lnTo>
                <a:lnTo>
                  <a:pt x="12858750" y="12858750"/>
                </a:lnTo>
                <a:lnTo>
                  <a:pt x="0" y="1285875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7893283" y="0"/>
            <a:ext cx="2538394" cy="1288610"/>
          </a:xfrm>
          <a:custGeom>
            <a:avLst/>
            <a:gdLst/>
            <a:ahLst/>
            <a:cxnLst/>
            <a:rect r="r" b="b" t="t" l="l"/>
            <a:pathLst>
              <a:path h="1288610" w="2538394">
                <a:moveTo>
                  <a:pt x="0" y="0"/>
                </a:moveTo>
                <a:lnTo>
                  <a:pt x="2538394" y="0"/>
                </a:lnTo>
                <a:lnTo>
                  <a:pt x="2538394" y="1288610"/>
                </a:lnTo>
                <a:lnTo>
                  <a:pt x="0" y="128861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42485" t="-2379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6460474" y="0"/>
            <a:ext cx="1432808" cy="1432808"/>
          </a:xfrm>
          <a:custGeom>
            <a:avLst/>
            <a:gdLst/>
            <a:ahLst/>
            <a:cxnLst/>
            <a:rect r="r" b="b" t="t" l="l"/>
            <a:pathLst>
              <a:path h="1432808" w="1432808">
                <a:moveTo>
                  <a:pt x="0" y="0"/>
                </a:moveTo>
                <a:lnTo>
                  <a:pt x="1432809" y="0"/>
                </a:lnTo>
                <a:lnTo>
                  <a:pt x="1432809" y="1432808"/>
                </a:lnTo>
                <a:lnTo>
                  <a:pt x="0" y="143280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881668" y="1288610"/>
            <a:ext cx="8523664" cy="4634742"/>
          </a:xfrm>
          <a:custGeom>
            <a:avLst/>
            <a:gdLst/>
            <a:ahLst/>
            <a:cxnLst/>
            <a:rect r="r" b="b" t="t" l="l"/>
            <a:pathLst>
              <a:path h="4634742" w="8523664">
                <a:moveTo>
                  <a:pt x="0" y="0"/>
                </a:moveTo>
                <a:lnTo>
                  <a:pt x="8523664" y="0"/>
                </a:lnTo>
                <a:lnTo>
                  <a:pt x="8523664" y="4634743"/>
                </a:lnTo>
                <a:lnTo>
                  <a:pt x="0" y="463474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1028700" y="7594965"/>
            <a:ext cx="8582608" cy="4235085"/>
            <a:chOff x="0" y="0"/>
            <a:chExt cx="11443477" cy="564678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1443477" cy="5646780"/>
            </a:xfrm>
            <a:custGeom>
              <a:avLst/>
              <a:gdLst/>
              <a:ahLst/>
              <a:cxnLst/>
              <a:rect r="r" b="b" t="t" l="l"/>
              <a:pathLst>
                <a:path h="5646780" w="11443477">
                  <a:moveTo>
                    <a:pt x="0" y="0"/>
                  </a:moveTo>
                  <a:lnTo>
                    <a:pt x="11443477" y="0"/>
                  </a:lnTo>
                  <a:lnTo>
                    <a:pt x="11443477" y="5646780"/>
                  </a:lnTo>
                  <a:lnTo>
                    <a:pt x="0" y="56467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-15770" r="0" b="-15770"/>
              </a:stretch>
            </a:blipFill>
          </p:spPr>
        </p:sp>
        <p:sp>
          <p:nvSpPr>
            <p:cNvPr name="TextBox 9" id="9"/>
            <p:cNvSpPr txBox="true"/>
            <p:nvPr/>
          </p:nvSpPr>
          <p:spPr>
            <a:xfrm rot="0">
              <a:off x="1095792" y="769455"/>
              <a:ext cx="8510957" cy="5268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015"/>
                </a:lnSpc>
              </a:pPr>
              <a:r>
                <a:rPr lang="en-US" sz="2791" b="true">
                  <a:solidFill>
                    <a:srgbClr val="120078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Banca Examinadora:</a:t>
              </a: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6460474" y="11458300"/>
            <a:ext cx="4072558" cy="16931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909"/>
              </a:lnSpc>
              <a:spcBef>
                <a:spcPct val="0"/>
              </a:spcBef>
            </a:pPr>
            <a:r>
              <a:rPr lang="en-US" sz="9935">
                <a:solidFill>
                  <a:srgbClr val="004AAD">
                    <a:alpha val="36863"/>
                  </a:srgbClr>
                </a:solidFill>
                <a:latin typeface="Bellaboo"/>
                <a:ea typeface="Bellaboo"/>
                <a:cs typeface="Bellaboo"/>
                <a:sym typeface="Bellaboo"/>
              </a:rPr>
              <a:t>Educação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178908" y="2798480"/>
            <a:ext cx="5714375" cy="12458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40"/>
              </a:lnSpc>
            </a:pPr>
            <a:r>
              <a:rPr lang="en-US" sz="3000" b="true">
                <a:solidFill>
                  <a:srgbClr val="120078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Título:</a:t>
            </a:r>
          </a:p>
          <a:p>
            <a:pPr algn="l">
              <a:lnSpc>
                <a:spcPts val="3240"/>
              </a:lnSpc>
            </a:pPr>
          </a:p>
          <a:p>
            <a:pPr algn="l">
              <a:lnSpc>
                <a:spcPts val="3240"/>
              </a:lnSpc>
            </a:pPr>
            <a:r>
              <a:rPr lang="en-US" sz="3000" b="true">
                <a:solidFill>
                  <a:srgbClr val="120078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PTT: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-303025" y="11314927"/>
            <a:ext cx="1620858" cy="1725082"/>
          </a:xfrm>
          <a:custGeom>
            <a:avLst/>
            <a:gdLst/>
            <a:ahLst/>
            <a:cxnLst/>
            <a:rect r="r" b="b" t="t" l="l"/>
            <a:pathLst>
              <a:path h="1725082" w="1620858">
                <a:moveTo>
                  <a:pt x="0" y="0"/>
                </a:moveTo>
                <a:lnTo>
                  <a:pt x="1620859" y="0"/>
                </a:lnTo>
                <a:lnTo>
                  <a:pt x="1620859" y="1725082"/>
                </a:lnTo>
                <a:lnTo>
                  <a:pt x="0" y="172508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alphaModFix amt="76000"/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881668" y="672880"/>
            <a:ext cx="5214810" cy="437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348"/>
              </a:lnSpc>
            </a:pPr>
            <a:r>
              <a:rPr lang="en-US" sz="3100" b="true">
                <a:solidFill>
                  <a:srgbClr val="120078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DEFESA/QUALIFICAÇÃO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2295719" y="5381448"/>
            <a:ext cx="7991281" cy="2796878"/>
            <a:chOff x="0" y="0"/>
            <a:chExt cx="10655042" cy="3729171"/>
          </a:xfrm>
        </p:grpSpPr>
        <p:sp>
          <p:nvSpPr>
            <p:cNvPr name="Freeform 15" id="15"/>
            <p:cNvSpPr/>
            <p:nvPr/>
          </p:nvSpPr>
          <p:spPr>
            <a:xfrm flipH="true" flipV="false" rot="0">
              <a:off x="0" y="765785"/>
              <a:ext cx="10655042" cy="2197602"/>
            </a:xfrm>
            <a:custGeom>
              <a:avLst/>
              <a:gdLst/>
              <a:ahLst/>
              <a:cxnLst/>
              <a:rect r="r" b="b" t="t" l="l"/>
              <a:pathLst>
                <a:path h="2197602" w="10655042">
                  <a:moveTo>
                    <a:pt x="10655042" y="0"/>
                  </a:moveTo>
                  <a:lnTo>
                    <a:pt x="0" y="0"/>
                  </a:lnTo>
                  <a:lnTo>
                    <a:pt x="0" y="2197602"/>
                  </a:lnTo>
                  <a:lnTo>
                    <a:pt x="10655042" y="2197602"/>
                  </a:lnTo>
                  <a:lnTo>
                    <a:pt x="10655042" y="0"/>
                  </a:lnTo>
                  <a:close/>
                </a:path>
              </a:pathLst>
            </a:cu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16" id="16"/>
            <p:cNvGrpSpPr/>
            <p:nvPr/>
          </p:nvGrpSpPr>
          <p:grpSpPr>
            <a:xfrm rot="0">
              <a:off x="6862071" y="0"/>
              <a:ext cx="3729171" cy="3729171"/>
              <a:chOff x="0" y="0"/>
              <a:chExt cx="6350000" cy="6350000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541020" y="537210"/>
                <a:ext cx="5255260" cy="5255260"/>
              </a:xfrm>
              <a:custGeom>
                <a:avLst/>
                <a:gdLst/>
                <a:ahLst/>
                <a:cxnLst/>
                <a:rect r="r" b="b" t="t" l="l"/>
                <a:pathLst>
                  <a:path h="5255260" w="5255260">
                    <a:moveTo>
                      <a:pt x="2627630" y="0"/>
                    </a:moveTo>
                    <a:cubicBezTo>
                      <a:pt x="1176430" y="0"/>
                      <a:pt x="0" y="1176430"/>
                      <a:pt x="0" y="2627630"/>
                    </a:cubicBezTo>
                    <a:cubicBezTo>
                      <a:pt x="0" y="4078830"/>
                      <a:pt x="1176430" y="5255260"/>
                      <a:pt x="2627630" y="5255260"/>
                    </a:cubicBezTo>
                    <a:cubicBezTo>
                      <a:pt x="4078830" y="5255260"/>
                      <a:pt x="5255260" y="4078830"/>
                      <a:pt x="5255260" y="2627630"/>
                    </a:cubicBezTo>
                    <a:cubicBezTo>
                      <a:pt x="5255260" y="1176430"/>
                      <a:pt x="4078830" y="0"/>
                      <a:pt x="2627630" y="0"/>
                    </a:cubicBezTo>
                    <a:close/>
                  </a:path>
                </a:pathLst>
              </a:custGeom>
              <a:blipFill>
                <a:blip r:embed="rId16"/>
                <a:stretch>
                  <a:fillRect l="-104910" t="-10222" r="-105151" b="-10608"/>
                </a:stretch>
              </a:blipFill>
            </p:spPr>
          </p:sp>
        </p:grpSp>
        <p:sp>
          <p:nvSpPr>
            <p:cNvPr name="TextBox 18" id="18"/>
            <p:cNvSpPr txBox="true"/>
            <p:nvPr/>
          </p:nvSpPr>
          <p:spPr>
            <a:xfrm rot="0">
              <a:off x="574139" y="1260274"/>
              <a:ext cx="6953080" cy="57848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240"/>
                </a:lnSpc>
              </a:pPr>
              <a:r>
                <a:rPr lang="en-US" sz="3000" b="true">
                  <a:solidFill>
                    <a:srgbClr val="120078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Discente: 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DAHGwXLcj0A</dc:identifier>
  <dcterms:modified xsi:type="dcterms:W3CDTF">2011-08-01T06:04:30Z</dcterms:modified>
  <cp:revision>1</cp:revision>
  <dc:title>Card PPGE</dc:title>
</cp:coreProperties>
</file>